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5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72700" autoAdjust="0"/>
  </p:normalViewPr>
  <p:slideViewPr>
    <p:cSldViewPr snapToGrid="0">
      <p:cViewPr varScale="1">
        <p:scale>
          <a:sx n="84" d="100"/>
          <a:sy n="84" d="100"/>
        </p:scale>
        <p:origin x="15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41C697-146D-431A-B6C3-E781A5C42B97}" type="datetimeFigureOut">
              <a:rPr lang="hu-HU" smtClean="0"/>
              <a:t>2023. 02. 23.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0E172F-5828-4ACE-8474-08765021FC6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4810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02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endParaRPr lang="hu-HU" dirty="0" smtClean="0"/>
          </a:p>
          <a:p>
            <a:r>
              <a:rPr lang="hu-HU" dirty="0" smtClean="0"/>
              <a:t>-hogyan juthatunk el ide?</a:t>
            </a:r>
          </a:p>
          <a:p>
            <a:r>
              <a:rPr lang="hu-HU" dirty="0" smtClean="0"/>
              <a:t>-milyen adatok jelennek meg?</a:t>
            </a:r>
          </a:p>
          <a:p>
            <a:r>
              <a:rPr lang="hu-HU" dirty="0" smtClean="0"/>
              <a:t>-módosítás</a:t>
            </a:r>
          </a:p>
          <a:p>
            <a:endParaRPr lang="hu-HU" dirty="0" smtClean="0"/>
          </a:p>
          <a:p>
            <a:r>
              <a:rPr lang="hu-HU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-milyen adatokat lehet módosítani?</a:t>
            </a:r>
          </a:p>
          <a:p>
            <a:r>
              <a:rPr lang="hu-HU" dirty="0" smtClean="0"/>
              <a:t>-a vezeték és keresztnevet miért nem lehet módosítani</a:t>
            </a:r>
          </a:p>
          <a:p>
            <a:r>
              <a:rPr lang="hu-HU" dirty="0" smtClean="0"/>
              <a:t>-minden adatot külön lehet módosítani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51523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endParaRPr lang="hu-HU" dirty="0" smtClean="0"/>
          </a:p>
          <a:p>
            <a:r>
              <a:rPr lang="hu-HU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Az Üzenet</a:t>
            </a:r>
            <a:r>
              <a:rPr lang="hu-HU" baseline="0" dirty="0" smtClean="0"/>
              <a:t> küldése gombra kattintva fel ugrik ez az ablak, amin látható hogy felhasználó kezelésben tud segítséget nyújtani az admin. Megtalálható rajta egy nagy beviteli mező ahova a panaszát/kérését begépelve a küldés gombra </a:t>
            </a:r>
            <a:r>
              <a:rPr lang="hu-HU" baseline="0" dirty="0" err="1" smtClean="0"/>
              <a:t>kattitva</a:t>
            </a:r>
            <a:r>
              <a:rPr lang="hu-HU" baseline="0" dirty="0" smtClean="0"/>
              <a:t> el tudja küldeni.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550066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endParaRPr lang="hu-HU" dirty="0" smtClean="0"/>
          </a:p>
          <a:p>
            <a:r>
              <a:rPr lang="hu-HU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A</a:t>
            </a:r>
            <a:r>
              <a:rPr lang="hu-HU" baseline="0" dirty="0" smtClean="0"/>
              <a:t> profil menüpontra kattintva felugrik ez az ablak ahol megjelennek az adott profil adatai. ((SOROLD FEL MILYEN ADATOK JELENNEK MEG)). A jelszó módosítás gombra kattintva meg tudja változtatni a jelszavát, illetve jobb fent megjelenik egy kijelentkezés gomb is. Hogy ha a felhasználó </a:t>
            </a:r>
            <a:r>
              <a:rPr lang="hu-HU" baseline="0" dirty="0" err="1" smtClean="0"/>
              <a:t>jogosúltsága</a:t>
            </a:r>
            <a:r>
              <a:rPr lang="hu-HU" baseline="0" dirty="0" smtClean="0"/>
              <a:t> admin akkor a kijelentkezés gomb alatt megjelenik egy Admin gomb amire kattintva </a:t>
            </a:r>
            <a:r>
              <a:rPr lang="hu-HU" baseline="0" dirty="0" err="1" smtClean="0"/>
              <a:t>átírányításra</a:t>
            </a:r>
            <a:r>
              <a:rPr lang="hu-HU" baseline="0" dirty="0" smtClean="0"/>
              <a:t> kerül az admin oldalra.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58985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endParaRPr lang="hu-HU" dirty="0" smtClean="0"/>
          </a:p>
          <a:p>
            <a:r>
              <a:rPr lang="hu-HU" dirty="0" smtClean="0"/>
              <a:t>-értesítsek menüpont kinézete</a:t>
            </a:r>
          </a:p>
          <a:p>
            <a:r>
              <a:rPr lang="hu-HU" dirty="0" smtClean="0"/>
              <a:t>-értesítés</a:t>
            </a:r>
            <a:r>
              <a:rPr lang="hu-HU" baseline="0" dirty="0" smtClean="0"/>
              <a:t> megtekintése</a:t>
            </a:r>
          </a:p>
          <a:p>
            <a:r>
              <a:rPr lang="hu-HU" baseline="0" dirty="0" smtClean="0"/>
              <a:t>-elfogadás/elutasítás</a:t>
            </a:r>
          </a:p>
          <a:p>
            <a:endParaRPr lang="hu-HU" baseline="0" dirty="0" smtClean="0"/>
          </a:p>
          <a:p>
            <a:r>
              <a:rPr lang="hu-HU" baseline="0" dirty="0" smtClean="0"/>
              <a:t>((GOMB))</a:t>
            </a:r>
          </a:p>
          <a:p>
            <a:endParaRPr lang="hu-HU" baseline="0" dirty="0" smtClean="0"/>
          </a:p>
          <a:p>
            <a:r>
              <a:rPr lang="hu-HU" dirty="0" smtClean="0"/>
              <a:t>-felépítése</a:t>
            </a:r>
          </a:p>
          <a:p>
            <a:r>
              <a:rPr lang="hu-HU" dirty="0" smtClean="0"/>
              <a:t>-keresés</a:t>
            </a:r>
          </a:p>
          <a:p>
            <a:r>
              <a:rPr lang="hu-HU" dirty="0" smtClean="0"/>
              <a:t>-alap felhasználók amik szükségesek a program futásához(ha lett csinálva másik admin akkor az admin felhasználó törölhető)</a:t>
            </a:r>
          </a:p>
          <a:p>
            <a:r>
              <a:rPr lang="hu-HU" dirty="0" smtClean="0"/>
              <a:t>-az „</a:t>
            </a:r>
            <a:r>
              <a:rPr lang="hu-HU" dirty="0" err="1" smtClean="0"/>
              <a:t>alkalmazasbol</a:t>
            </a:r>
            <a:r>
              <a:rPr lang="hu-HU" dirty="0" smtClean="0"/>
              <a:t>” felhasználó nem törölhető mivel ezt a felhasználót adja hozzá ha a java alkalmazásból foglalnak</a:t>
            </a:r>
          </a:p>
          <a:p>
            <a:r>
              <a:rPr lang="hu-HU" dirty="0" smtClean="0"/>
              <a:t>-hozzáadás(</a:t>
            </a:r>
            <a:r>
              <a:rPr lang="hu-HU" dirty="0" err="1" smtClean="0"/>
              <a:t>reg</a:t>
            </a:r>
            <a:r>
              <a:rPr lang="hu-HU" dirty="0" smtClean="0"/>
              <a:t> időt automatikusan adja hozza/ nem </a:t>
            </a:r>
            <a:r>
              <a:rPr lang="hu-HU" dirty="0" err="1" smtClean="0"/>
              <a:t>modosítható</a:t>
            </a:r>
            <a:r>
              <a:rPr lang="hu-HU" dirty="0" smtClean="0"/>
              <a:t>)</a:t>
            </a:r>
          </a:p>
          <a:p>
            <a:r>
              <a:rPr lang="hu-HU" dirty="0" smtClean="0"/>
              <a:t>-jog megadásánál figyeli hogy milyen </a:t>
            </a:r>
            <a:r>
              <a:rPr lang="hu-HU" dirty="0" err="1" smtClean="0"/>
              <a:t>rankok</a:t>
            </a:r>
            <a:r>
              <a:rPr lang="hu-HU" dirty="0" smtClean="0"/>
              <a:t> lehetnek</a:t>
            </a:r>
          </a:p>
          <a:p>
            <a:r>
              <a:rPr lang="hu-HU" dirty="0" smtClean="0"/>
              <a:t>-hozzáadásnál azonosítót nem kell megadni</a:t>
            </a:r>
          </a:p>
          <a:p>
            <a:r>
              <a:rPr lang="hu-HU" dirty="0" smtClean="0"/>
              <a:t>-kiválasztás és módosítás</a:t>
            </a:r>
          </a:p>
          <a:p>
            <a:r>
              <a:rPr lang="hu-HU" dirty="0" smtClean="0"/>
              <a:t>-törlés kiválasztással</a:t>
            </a:r>
          </a:p>
          <a:p>
            <a:endParaRPr lang="hu-HU" dirty="0" smtClean="0"/>
          </a:p>
          <a:p>
            <a:r>
              <a:rPr lang="hu-HU" dirty="0" smtClean="0"/>
              <a:t>-kilépés</a:t>
            </a:r>
            <a:r>
              <a:rPr lang="hu-HU" baseline="0" dirty="0" smtClean="0"/>
              <a:t> gombra kattintva vissza navigál a menübe</a:t>
            </a:r>
            <a:endParaRPr lang="hu-HU" dirty="0" smtClean="0"/>
          </a:p>
          <a:p>
            <a:endParaRPr lang="hu-HU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51424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((SZILVI))</a:t>
            </a:r>
          </a:p>
          <a:p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 projektünk célja, hogy a hétköznapi emberek számára könnyebbé és egyszerűbbé tegye a gépjármű bérlés lehetőségét, a cégek számára könnyebbé és átláthatóbbá tegye a gépjárművek nyilvántartását és a bérlések kezelését. </a:t>
            </a:r>
          </a:p>
          <a:p>
            <a:endParaRPr lang="hu-H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Azért választottuk ezt a témát mivel érdeklődünk a személy-gépkocsik iránt. </a:t>
            </a:r>
          </a:p>
          <a:p>
            <a:endParaRPr lang="hu-H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Korábbi autóbérlésünk során találkoztunk néhány nehézséggel, így szeretnénk megkönnyíteni a városba érkező turisták vagy helyiek, vagy környékbeliek közlekedési problémáit, egyúttal egy vállalkozás munkáját, ami bérbeadással foglalkozik.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20373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A </a:t>
            </a:r>
            <a:r>
              <a:rPr lang="hu-HU" dirty="0" err="1" smtClean="0"/>
              <a:t>html</a:t>
            </a:r>
            <a:r>
              <a:rPr lang="hu-HU" dirty="0" smtClean="0"/>
              <a:t>-el</a:t>
            </a:r>
            <a:r>
              <a:rPr lang="hu-HU" baseline="0" dirty="0" smtClean="0"/>
              <a:t> készítettük el a weboldal alapját, amelyet </a:t>
            </a:r>
            <a:r>
              <a:rPr lang="hu-HU" baseline="0" dirty="0" err="1" smtClean="0"/>
              <a:t>css</a:t>
            </a:r>
            <a:r>
              <a:rPr lang="hu-HU" baseline="0" dirty="0" smtClean="0"/>
              <a:t> segítségével formáztunk meg. </a:t>
            </a:r>
          </a:p>
          <a:p>
            <a:endParaRPr lang="hu-HU" baseline="0" dirty="0" smtClean="0"/>
          </a:p>
          <a:p>
            <a:r>
              <a:rPr lang="hu-HU" baseline="0" dirty="0" smtClean="0"/>
              <a:t>A </a:t>
            </a:r>
            <a:r>
              <a:rPr lang="hu-HU" baseline="0" dirty="0" err="1" smtClean="0"/>
              <a:t>javascriptet</a:t>
            </a:r>
            <a:r>
              <a:rPr lang="hu-HU" baseline="0" dirty="0" smtClean="0"/>
              <a:t> is használtunk a weboldalhoz.</a:t>
            </a:r>
          </a:p>
          <a:p>
            <a:endParaRPr lang="hu-HU" baseline="0" dirty="0" smtClean="0"/>
          </a:p>
          <a:p>
            <a:r>
              <a:rPr lang="hu-HU" baseline="0" dirty="0" smtClean="0"/>
              <a:t>A php-t használtuk a weboldal backend részének az elkészítéséhez.</a:t>
            </a:r>
          </a:p>
          <a:p>
            <a:endParaRPr lang="hu-HU" baseline="0" dirty="0" smtClean="0"/>
          </a:p>
          <a:p>
            <a:r>
              <a:rPr lang="hu-HU" baseline="0" dirty="0" smtClean="0"/>
              <a:t>A </a:t>
            </a:r>
            <a:r>
              <a:rPr lang="hu-HU" baseline="0" dirty="0" err="1" smtClean="0"/>
              <a:t>mysql</a:t>
            </a:r>
            <a:r>
              <a:rPr lang="hu-HU" baseline="0" dirty="0" smtClean="0"/>
              <a:t>-t használja az alkalmazásunk adattárolásra.</a:t>
            </a:r>
          </a:p>
          <a:p>
            <a:endParaRPr lang="hu-HU" baseline="0" dirty="0" smtClean="0"/>
          </a:p>
          <a:p>
            <a:r>
              <a:rPr lang="hu-HU" baseline="0" dirty="0" smtClean="0"/>
              <a:t>Java nyelven készítettük az asztali alkalmazásunkat. 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234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endParaRPr lang="hu-HU" dirty="0" smtClean="0"/>
          </a:p>
          <a:p>
            <a:r>
              <a:rPr lang="hu-HU" dirty="0" smtClean="0"/>
              <a:t>Az </a:t>
            </a:r>
            <a:r>
              <a:rPr lang="hu-HU" dirty="0" smtClean="0"/>
              <a:t>adatbázisunk 4 táblából áll. A </a:t>
            </a:r>
            <a:r>
              <a:rPr lang="hu-HU" dirty="0" err="1" smtClean="0"/>
              <a:t>user</a:t>
            </a:r>
            <a:r>
              <a:rPr lang="hu-HU" dirty="0" smtClean="0"/>
              <a:t> táblában</a:t>
            </a:r>
            <a:r>
              <a:rPr lang="hu-HU" baseline="0" dirty="0" smtClean="0"/>
              <a:t> tároljuk a felhasználó adatait ami a regisztrációt követően kerül feltöltésre. A felhasználónak 3 darab rangja lehet: </a:t>
            </a:r>
            <a:r>
              <a:rPr lang="hu-HU" baseline="0" dirty="0" err="1" smtClean="0"/>
              <a:t>user</a:t>
            </a:r>
            <a:r>
              <a:rPr lang="hu-HU" baseline="0" dirty="0" smtClean="0"/>
              <a:t>, </a:t>
            </a:r>
            <a:r>
              <a:rPr lang="hu-HU" baseline="0" dirty="0" err="1" smtClean="0"/>
              <a:t>worker</a:t>
            </a:r>
            <a:r>
              <a:rPr lang="hu-HU" baseline="0" dirty="0" smtClean="0"/>
              <a:t>,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                          (Itt mond el mi van a táblában!)</a:t>
            </a:r>
          </a:p>
          <a:p>
            <a:r>
              <a:rPr lang="hu-HU" baseline="0" dirty="0" smtClean="0"/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A vehicles táblában tároljuk a gépjárműveket és a gépjárműről egy fotót. Gépjárművet csak a Java alkalmazásból lehet feltölteni (Itt mond el mi van a táblában!)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A booking táblában találhatóak a gépjármű foglalások. (Itt mond el mi van a táblában!)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A java alkalmazásban a dolgozó jogosultságú tud küldeni üzenetet </a:t>
            </a:r>
            <a:r>
              <a:rPr lang="hu-HU" baseline="0" dirty="0" err="1" smtClean="0"/>
              <a:t>adminnak</a:t>
            </a:r>
            <a:r>
              <a:rPr lang="hu-HU" baseline="0" dirty="0" smtClean="0"/>
              <a:t> és ezeket az üzeneteket a </a:t>
            </a:r>
            <a:r>
              <a:rPr lang="hu-HU" baseline="0" dirty="0" err="1" smtClean="0"/>
              <a:t>message</a:t>
            </a:r>
            <a:r>
              <a:rPr lang="hu-HU" baseline="0" dirty="0" smtClean="0"/>
              <a:t> táblában tároljuk el. (Itt mond el mi van a táblában!)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A </a:t>
            </a:r>
            <a:r>
              <a:rPr lang="hu-HU" baseline="0" dirty="0" err="1" smtClean="0"/>
              <a:t>user</a:t>
            </a:r>
            <a:r>
              <a:rPr lang="hu-HU" baseline="0" dirty="0" smtClean="0"/>
              <a:t> táblában lévő </a:t>
            </a:r>
            <a:r>
              <a:rPr lang="hu-HU" baseline="0" dirty="0" err="1" smtClean="0"/>
              <a:t>id</a:t>
            </a:r>
            <a:r>
              <a:rPr lang="hu-HU" baseline="0" dirty="0" smtClean="0"/>
              <a:t> csatlakozik a </a:t>
            </a:r>
            <a:r>
              <a:rPr lang="hu-HU" baseline="0" dirty="0" err="1" smtClean="0"/>
              <a:t>bookings</a:t>
            </a:r>
            <a:r>
              <a:rPr lang="hu-HU" baseline="0" dirty="0" smtClean="0"/>
              <a:t> táblához mert így tudjuk beazonosítani hogy a felhasználó mikorra bérelt gépjárművet.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A booking táblához csatlakozik a </a:t>
            </a:r>
            <a:r>
              <a:rPr lang="hu-HU" baseline="0" dirty="0" err="1" smtClean="0"/>
              <a:t>vehicle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id</a:t>
            </a:r>
            <a:r>
              <a:rPr lang="hu-HU" baseline="0" dirty="0" smtClean="0"/>
              <a:t> is ezzel azt tudjuk ellenőrizni hogy a felhasználó melyik járművet foglalta le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A </a:t>
            </a:r>
            <a:r>
              <a:rPr lang="hu-HU" baseline="0" dirty="0" err="1" smtClean="0"/>
              <a:t>user</a:t>
            </a:r>
            <a:r>
              <a:rPr lang="hu-HU" baseline="0" dirty="0" smtClean="0"/>
              <a:t> táblában a </a:t>
            </a:r>
            <a:r>
              <a:rPr lang="hu-HU" baseline="0" dirty="0" err="1" smtClean="0"/>
              <a:t>username</a:t>
            </a:r>
            <a:r>
              <a:rPr lang="hu-HU" baseline="0" dirty="0" smtClean="0"/>
              <a:t> csatlakozik a </a:t>
            </a:r>
            <a:r>
              <a:rPr lang="hu-HU" baseline="0" dirty="0" err="1" smtClean="0"/>
              <a:t>message</a:t>
            </a:r>
            <a:r>
              <a:rPr lang="hu-HU" baseline="0" dirty="0" smtClean="0"/>
              <a:t> táblához és ezzel fogja tudni beazonosítani az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hogy ki küldte az üzenet.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684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A </a:t>
            </a:r>
            <a:r>
              <a:rPr lang="hu-HU" dirty="0" smtClean="0"/>
              <a:t>webalkalmazáson</a:t>
            </a:r>
            <a:r>
              <a:rPr lang="hu-HU" baseline="0" dirty="0" smtClean="0"/>
              <a:t> keresztül tud gépjárművet foglalni és lemondani azt és a saját profilját kezelni</a:t>
            </a:r>
            <a:r>
              <a:rPr lang="hu-HU" dirty="0" smtClean="0"/>
              <a:t>. Webalkalmazásba</a:t>
            </a:r>
            <a:r>
              <a:rPr lang="hu-HU" baseline="0" dirty="0" smtClean="0"/>
              <a:t> bárki tud fiókot létrehozni </a:t>
            </a:r>
            <a:r>
              <a:rPr lang="hu-HU" baseline="0" dirty="0" err="1" smtClean="0"/>
              <a:t>user</a:t>
            </a:r>
            <a:r>
              <a:rPr lang="hu-HU" baseline="0" dirty="0" smtClean="0"/>
              <a:t> jogosultsággal.</a:t>
            </a:r>
          </a:p>
          <a:p>
            <a:endParaRPr lang="hu-HU" baseline="0" dirty="0" smtClean="0"/>
          </a:p>
          <a:p>
            <a:r>
              <a:rPr lang="hu-HU" baseline="0" dirty="0" smtClean="0"/>
              <a:t>A java alkalmazás a dolgozók számára jött létre mivel itt tudják elvégezni az adminisztrációs  folyamatokat. Itt nem lehet fiókot regisztrálni , Regisztrálni mindenféleképpen a webalkalmazásban kell . Aki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jogosultsággal rendelkezik az tudja kezelni a felhasználókat illetve az üzeneteket.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4153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A </a:t>
            </a:r>
            <a:r>
              <a:rPr lang="hu-HU" dirty="0" smtClean="0"/>
              <a:t>java alkalmazás bejelentkezési rendszerének felépítését</a:t>
            </a:r>
            <a:r>
              <a:rPr lang="hu-HU" baseline="0" dirty="0" smtClean="0"/>
              <a:t> és szerkezetét készítettem. Itt látható a bejelentkezési rész . Itt ha megadja az adatait akkor tovább lépteti a </a:t>
            </a:r>
            <a:r>
              <a:rPr lang="hu-HU" baseline="0" dirty="0" err="1" smtClean="0"/>
              <a:t>welcome</a:t>
            </a:r>
            <a:r>
              <a:rPr lang="hu-HU" baseline="0" dirty="0" smtClean="0"/>
              <a:t> oldalra </a:t>
            </a:r>
          </a:p>
          <a:p>
            <a:endParaRPr lang="hu-HU" baseline="0" dirty="0" smtClean="0"/>
          </a:p>
          <a:p>
            <a:r>
              <a:rPr lang="hu-HU" baseline="0" dirty="0" smtClean="0"/>
              <a:t>(nyomj gomb)</a:t>
            </a:r>
          </a:p>
          <a:p>
            <a:endParaRPr lang="hu-HU" baseline="0" dirty="0" smtClean="0"/>
          </a:p>
          <a:p>
            <a:r>
              <a:rPr lang="hu-HU" baseline="0" dirty="0" smtClean="0"/>
              <a:t>ami a sikeres bejelentkezés jele. Ez igazából egy menü ahol lehet navigálni a különböző </a:t>
            </a:r>
            <a:r>
              <a:rPr lang="hu-HU" baseline="0" dirty="0" err="1" smtClean="0"/>
              <a:t>aloldalak</a:t>
            </a:r>
            <a:r>
              <a:rPr lang="hu-HU" baseline="0" dirty="0" smtClean="0"/>
              <a:t> között. </a:t>
            </a:r>
          </a:p>
          <a:p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A weboldal alapszerkezetét és elrendezését készítettem. Az elrendezést azért alakítottam így ki mivel sok oldal ezt a szabványt használja és ezért könnyebben tudnak kiigazodni az oldalon. Amint rákattint a kártyán található foglalás gombra átnavigálja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(nyomj gomb)</a:t>
            </a:r>
          </a:p>
          <a:p>
            <a:endParaRPr lang="hu-HU" baseline="0" dirty="0" smtClean="0"/>
          </a:p>
          <a:p>
            <a:r>
              <a:rPr lang="hu-HU" baseline="0" dirty="0" smtClean="0"/>
              <a:t>a bejelentkezés oldalra ahol be tud  jelentkezni. Ez egy szimpla bejelentkezés egy felhasználónév és jelszó beviteli mezővel. Ha nincs felhasználója akkor Regisztráció linkre rákattintva átnavigálja</a:t>
            </a:r>
          </a:p>
          <a:p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(nyomj gomb)</a:t>
            </a:r>
          </a:p>
          <a:p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a regisztráció oldalra. Itt egy sima regisztrációs oldal készült ahol meg kell adni a felhasználó néhány adatát. Törekedtünk arra hogy csak a fontos adatait adja meg mivel fölösleges adatra nincs szükségünk.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(itt olvasd fel hogy milyen adatokat kell megadni a </a:t>
            </a:r>
            <a:r>
              <a:rPr lang="hu-HU" baseline="0" dirty="0" err="1" smtClean="0"/>
              <a:t>regisztációs</a:t>
            </a:r>
            <a:r>
              <a:rPr lang="hu-HU" baseline="0" dirty="0" smtClean="0"/>
              <a:t> oldalon)</a:t>
            </a:r>
          </a:p>
          <a:p>
            <a:endParaRPr lang="hu-HU" baseline="0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05360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endParaRPr lang="hu-HU" dirty="0" smtClean="0"/>
          </a:p>
          <a:p>
            <a:r>
              <a:rPr lang="hu-HU" dirty="0" smtClean="0"/>
              <a:t>-bejelentkezés</a:t>
            </a:r>
            <a:r>
              <a:rPr lang="hu-HU" baseline="0" dirty="0" smtClean="0"/>
              <a:t> után</a:t>
            </a:r>
          </a:p>
          <a:p>
            <a:r>
              <a:rPr lang="hu-HU" baseline="0" dirty="0" smtClean="0"/>
              <a:t>-elrendezés</a:t>
            </a:r>
          </a:p>
          <a:p>
            <a:r>
              <a:rPr lang="hu-HU" baseline="0" dirty="0" smtClean="0"/>
              <a:t>-foglaláshoz szükséges adatok</a:t>
            </a:r>
          </a:p>
          <a:p>
            <a:r>
              <a:rPr lang="hu-HU" baseline="0" dirty="0" smtClean="0"/>
              <a:t>-hiba kezelés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-mi történik ha hiba van((gomb</a:t>
            </a:r>
            <a:r>
              <a:rPr lang="hu-HU" baseline="0" dirty="0" smtClean="0"/>
              <a:t>))</a:t>
            </a:r>
            <a:endParaRPr lang="hu-HU" baseline="0" dirty="0" smtClean="0"/>
          </a:p>
          <a:p>
            <a:endParaRPr lang="hu-HU" dirty="0" smtClean="0"/>
          </a:p>
          <a:p>
            <a:r>
              <a:rPr lang="hu-HU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-kártya</a:t>
            </a:r>
            <a:r>
              <a:rPr lang="hu-HU" baseline="0" dirty="0" smtClean="0"/>
              <a:t> kinézete</a:t>
            </a:r>
          </a:p>
          <a:p>
            <a:r>
              <a:rPr lang="hu-HU" baseline="0" dirty="0" smtClean="0"/>
              <a:t>-funkciói</a:t>
            </a:r>
          </a:p>
          <a:p>
            <a:r>
              <a:rPr lang="hu-HU" baseline="0" dirty="0" smtClean="0"/>
              <a:t>-mit kell tenni ha módosítani akarja</a:t>
            </a:r>
            <a:endParaRPr lang="hu-HU" dirty="0" smtClean="0"/>
          </a:p>
          <a:p>
            <a:r>
              <a:rPr lang="hu-HU" dirty="0" smtClean="0"/>
              <a:t>-ha lefoglalásra került nem elérhető a kocsi</a:t>
            </a:r>
            <a:endParaRPr lang="hu-HU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58976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endParaRPr lang="hu-HU" dirty="0" smtClean="0"/>
          </a:p>
          <a:p>
            <a:r>
              <a:rPr lang="hu-HU" dirty="0" smtClean="0"/>
              <a:t>-Foglalások menüpontra kattintva</a:t>
            </a:r>
          </a:p>
          <a:p>
            <a:endParaRPr lang="hu-HU" dirty="0" smtClean="0"/>
          </a:p>
          <a:p>
            <a:r>
              <a:rPr lang="hu-HU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-</a:t>
            </a:r>
            <a:r>
              <a:rPr lang="hu-HU" dirty="0" err="1" smtClean="0"/>
              <a:t>aloldal</a:t>
            </a:r>
            <a:r>
              <a:rPr lang="hu-HU" dirty="0" smtClean="0"/>
              <a:t> bemutatása</a:t>
            </a:r>
          </a:p>
          <a:p>
            <a:r>
              <a:rPr lang="hu-HU" dirty="0" smtClean="0"/>
              <a:t>-</a:t>
            </a:r>
            <a:r>
              <a:rPr lang="hu-HU" dirty="0" err="1" smtClean="0"/>
              <a:t>aloldalon</a:t>
            </a:r>
            <a:r>
              <a:rPr lang="hu-HU" dirty="0" smtClean="0"/>
              <a:t> lévő funkciók bemutatása</a:t>
            </a:r>
          </a:p>
          <a:p>
            <a:r>
              <a:rPr lang="hu-HU" dirty="0" smtClean="0"/>
              <a:t>-az</a:t>
            </a:r>
            <a:r>
              <a:rPr lang="hu-HU" baseline="0" dirty="0" smtClean="0"/>
              <a:t> alkalmazásban ez történik ha sikeres a foglalás</a:t>
            </a:r>
          </a:p>
          <a:p>
            <a:r>
              <a:rPr lang="hu-HU" baseline="0" dirty="0" smtClean="0"/>
              <a:t>-foglalás átadása</a:t>
            </a:r>
          </a:p>
          <a:p>
            <a:endParaRPr lang="hu-HU" baseline="0" dirty="0" smtClean="0"/>
          </a:p>
          <a:p>
            <a:r>
              <a:rPr lang="hu-HU" baseline="0" dirty="0" smtClean="0"/>
              <a:t>((GOMB))</a:t>
            </a:r>
          </a:p>
          <a:p>
            <a:endParaRPr lang="hu-HU" baseline="0" dirty="0" smtClean="0"/>
          </a:p>
          <a:p>
            <a:r>
              <a:rPr lang="hu-HU" baseline="0" dirty="0" smtClean="0"/>
              <a:t>-meglennek azok a bérlések amik éppen folyamatban vannak</a:t>
            </a:r>
          </a:p>
          <a:p>
            <a:endParaRPr lang="hu-HU" baseline="0" dirty="0" smtClean="0"/>
          </a:p>
          <a:p>
            <a:r>
              <a:rPr lang="hu-HU" baseline="0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-ha a felhasználó</a:t>
            </a:r>
            <a:r>
              <a:rPr lang="hu-HU" baseline="0" dirty="0" smtClean="0"/>
              <a:t> visszahozza</a:t>
            </a:r>
          </a:p>
          <a:p>
            <a:r>
              <a:rPr lang="hu-HU" baseline="0" dirty="0" smtClean="0"/>
              <a:t>-újra elérhető az adott autó</a:t>
            </a:r>
          </a:p>
          <a:p>
            <a:endParaRPr lang="hu-HU" baseline="0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16688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endParaRPr lang="hu-HU" dirty="0" smtClean="0"/>
          </a:p>
          <a:p>
            <a:r>
              <a:rPr lang="hu-HU" dirty="0" smtClean="0"/>
              <a:t>-Gépjárművek</a:t>
            </a:r>
            <a:r>
              <a:rPr lang="hu-HU" baseline="0" dirty="0" smtClean="0"/>
              <a:t> fülre kattintva</a:t>
            </a:r>
          </a:p>
          <a:p>
            <a:endParaRPr lang="hu-HU" baseline="0" dirty="0" smtClean="0"/>
          </a:p>
          <a:p>
            <a:r>
              <a:rPr lang="hu-HU" baseline="0" dirty="0" smtClean="0"/>
              <a:t>((GOMB))</a:t>
            </a:r>
          </a:p>
          <a:p>
            <a:endParaRPr lang="hu-HU" baseline="0" dirty="0" smtClean="0"/>
          </a:p>
          <a:p>
            <a:r>
              <a:rPr lang="hu-HU" baseline="0" dirty="0" smtClean="0"/>
              <a:t>-felépítése</a:t>
            </a:r>
          </a:p>
          <a:p>
            <a:r>
              <a:rPr lang="hu-HU" baseline="0" dirty="0" smtClean="0"/>
              <a:t>-kiválasztott gépjármű</a:t>
            </a:r>
          </a:p>
          <a:p>
            <a:r>
              <a:rPr lang="hu-HU" baseline="0" dirty="0" smtClean="0"/>
              <a:t>-módosítás/törlés</a:t>
            </a:r>
          </a:p>
          <a:p>
            <a:r>
              <a:rPr lang="hu-HU" baseline="0" dirty="0" smtClean="0"/>
              <a:t>-hozzáadás</a:t>
            </a:r>
          </a:p>
          <a:p>
            <a:endParaRPr lang="hu-HU" baseline="0" dirty="0" smtClean="0"/>
          </a:p>
          <a:p>
            <a:r>
              <a:rPr lang="hu-HU" baseline="0" dirty="0" smtClean="0"/>
              <a:t>((GOMB))</a:t>
            </a:r>
          </a:p>
          <a:p>
            <a:endParaRPr lang="hu-HU" baseline="0" dirty="0" smtClean="0"/>
          </a:p>
          <a:p>
            <a:r>
              <a:rPr lang="hu-HU" baseline="0" dirty="0" smtClean="0"/>
              <a:t>-fájlkezelő ablak</a:t>
            </a:r>
          </a:p>
          <a:p>
            <a:endParaRPr lang="hu-HU" baseline="0" dirty="0" smtClean="0"/>
          </a:p>
          <a:p>
            <a:endParaRPr lang="hu-HU" baseline="0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0435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microsoft.com/office/2007/relationships/hdphoto" Target="../media/hdphoto2.wdp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>
                <a:solidFill>
                  <a:schemeClr val="dk2"/>
                </a:solidFill>
                <a:cs typeface="Times New Roman" panose="02020603050405020304" pitchFamily="18" charset="0"/>
              </a:rPr>
              <a:t>Gépjárműkölcsönzés</a:t>
            </a:r>
            <a:endParaRPr lang="hu-HU" dirty="0">
              <a:cs typeface="Times New Roman" panose="02020603050405020304" pitchFamily="18" charset="0"/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828944"/>
          </a:xfrm>
        </p:spPr>
        <p:txBody>
          <a:bodyPr>
            <a:normAutofit/>
          </a:bodyPr>
          <a:lstStyle/>
          <a:p>
            <a:pPr lvl="0"/>
            <a:r>
              <a:rPr lang="hu-HU" dirty="0">
                <a:solidFill>
                  <a:schemeClr val="bg2">
                    <a:lumMod val="75000"/>
                  </a:schemeClr>
                </a:solidFill>
              </a:rPr>
              <a:t>Balogh Dávid, Tarnóczi Levente, Füredel Valentin </a:t>
            </a:r>
            <a:r>
              <a:rPr lang="hu-HU" dirty="0" smtClean="0">
                <a:solidFill>
                  <a:schemeClr val="bg2">
                    <a:lumMod val="75000"/>
                  </a:schemeClr>
                </a:solidFill>
              </a:rPr>
              <a:t>Szilveszter</a:t>
            </a:r>
          </a:p>
          <a:p>
            <a:r>
              <a:rPr lang="hu-HU" dirty="0">
                <a:solidFill>
                  <a:schemeClr val="bg2">
                    <a:lumMod val="75000"/>
                  </a:schemeClr>
                </a:solidFill>
              </a:rPr>
              <a:t>SZOFTVERFEJLESZTÉS ÉS -TESZTELÉS VIZSGAREMEK</a:t>
            </a:r>
          </a:p>
          <a:p>
            <a:pPr lvl="0"/>
            <a:endParaRPr lang="hu-HU" dirty="0">
              <a:solidFill>
                <a:schemeClr val="bg2">
                  <a:lumMod val="75000"/>
                </a:schemeClr>
              </a:solidFill>
            </a:endParaRPr>
          </a:p>
          <a:p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782" y="81945"/>
            <a:ext cx="1036255" cy="13341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églalap 5"/>
          <p:cNvSpPr/>
          <p:nvPr/>
        </p:nvSpPr>
        <p:spPr>
          <a:xfrm>
            <a:off x="8855891" y="261755"/>
            <a:ext cx="210589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hu-HU" dirty="0">
                <a:solidFill>
                  <a:schemeClr val="bg2">
                    <a:lumMod val="75000"/>
                  </a:schemeClr>
                </a:solidFill>
              </a:rPr>
              <a:t>SZENT ISTVÁN KATOLIKUS</a:t>
            </a:r>
          </a:p>
          <a:p>
            <a:pPr algn="r"/>
            <a:r>
              <a:rPr lang="hu-HU" dirty="0">
                <a:solidFill>
                  <a:schemeClr val="bg2">
                    <a:lumMod val="75000"/>
                  </a:schemeClr>
                </a:solidFill>
              </a:rPr>
              <a:t>TECHNIKUM ÉS GIMNÁZIUM</a:t>
            </a:r>
          </a:p>
        </p:txBody>
      </p:sp>
    </p:spTree>
    <p:extLst>
      <p:ext uri="{BB962C8B-B14F-4D97-AF65-F5344CB8AC3E}">
        <p14:creationId xmlns:p14="http://schemas.microsoft.com/office/powerpoint/2010/main" val="331103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Weboldal Profil kezelése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491" y="2097088"/>
            <a:ext cx="6195842" cy="33480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6491" y="2097088"/>
            <a:ext cx="6175424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72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Üzenet küldés az </a:t>
            </a:r>
            <a:r>
              <a:rPr lang="hu-HU" dirty="0" err="1" smtClean="0"/>
              <a:t>adminnak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719" y="2097088"/>
            <a:ext cx="5337386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370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alkalmazás profil kezelése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587" y="2097088"/>
            <a:ext cx="5361649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879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Admin oldal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648" y="2097088"/>
            <a:ext cx="5295527" cy="33480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6648" y="2097088"/>
            <a:ext cx="5295527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7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2">
                    <a:lumMod val="75000"/>
                  </a:schemeClr>
                </a:solidFill>
              </a:rPr>
              <a:t>Köszönjük a Figyelmet!</a:t>
            </a:r>
            <a:endParaRPr lang="hu-HU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20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bg2">
                    <a:lumMod val="75000"/>
                  </a:schemeClr>
                </a:solidFill>
              </a:rPr>
              <a:t>m</a:t>
            </a:r>
            <a:r>
              <a:rPr lang="hu-HU" dirty="0" smtClean="0">
                <a:solidFill>
                  <a:schemeClr val="bg2">
                    <a:lumMod val="75000"/>
                  </a:schemeClr>
                </a:solidFill>
              </a:rPr>
              <a:t>i a szoftver célja?</a:t>
            </a:r>
            <a:endParaRPr lang="hu-HU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Könnyebbé </a:t>
            </a:r>
            <a:r>
              <a:rPr lang="hu-HU" dirty="0"/>
              <a:t>és </a:t>
            </a:r>
            <a:r>
              <a:rPr lang="hu-HU" dirty="0" smtClean="0"/>
              <a:t>egyszerűbbé</a:t>
            </a:r>
          </a:p>
          <a:p>
            <a:r>
              <a:rPr lang="hu-HU" dirty="0"/>
              <a:t>Á</a:t>
            </a:r>
            <a:r>
              <a:rPr lang="hu-HU" dirty="0" smtClean="0"/>
              <a:t>tláthatóbbá </a:t>
            </a:r>
          </a:p>
          <a:p>
            <a:r>
              <a:rPr lang="hu-HU" dirty="0" smtClean="0"/>
              <a:t>Miért választottuk?</a:t>
            </a:r>
          </a:p>
          <a:p>
            <a:r>
              <a:rPr lang="hu-HU" dirty="0" smtClean="0"/>
              <a:t>Tapasztalataink</a:t>
            </a:r>
          </a:p>
          <a:p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6680" y="748203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2012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2">
                    <a:lumMod val="75000"/>
                  </a:schemeClr>
                </a:solidFill>
              </a:rPr>
              <a:t>Miket használtunk a program elkészítéséhez?</a:t>
            </a:r>
            <a:endParaRPr lang="hu-HU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026" name="Picture 2" descr="HTML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833" y="2374793"/>
            <a:ext cx="1368425" cy="136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CSS3 logo and wordmark.svg - Wikimedia Common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4258" y="2373098"/>
            <a:ext cx="969893" cy="13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0012" y="2373098"/>
            <a:ext cx="2188800" cy="1368000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7398" y="2373098"/>
            <a:ext cx="2532231" cy="1368000"/>
          </a:xfrm>
          <a:prstGeom prst="rect">
            <a:avLst/>
          </a:prstGeom>
        </p:spPr>
      </p:pic>
      <p:pic>
        <p:nvPicPr>
          <p:cNvPr id="1030" name="Picture 6" descr="MySQL logo and symbol, meaning, history, PNG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048" y="4271108"/>
            <a:ext cx="2188100" cy="13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ava logo and symbol, meaning, history, PNG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912" y="4271108"/>
            <a:ext cx="2188800" cy="13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34481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adatbázis</a:t>
            </a:r>
            <a:endParaRPr lang="hu-HU" dirty="0"/>
          </a:p>
        </p:txBody>
      </p:sp>
      <p:pic>
        <p:nvPicPr>
          <p:cNvPr id="1026" name="Picture 2" descr="https://lh5.googleusercontent.com/FB_7McrXDMdv5ASqZLiSnogvc00p-UFDwEHb-bkVlHhX9KPD5nzrojVwBHwEAZzqcx-0hKRqxVovXQgPmkHiZg6GE2D37zrl2Y-7yZ0yISW0DdPei-47ZiU3646Vj-DoyxZyNersAinBvL4BzmIsfw=s204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727" y="2097088"/>
            <a:ext cx="6953370" cy="438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52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Általános információk</a:t>
            </a:r>
            <a:endParaRPr lang="hu-HU" dirty="0"/>
          </a:p>
        </p:txBody>
      </p:sp>
      <p:pic>
        <p:nvPicPr>
          <p:cNvPr id="2050" name="Picture 2" descr="https://lh5.googleusercontent.com/WZhYWmuXetJLDn0zSJT-LNk7eZ0tR9sqppJnv2dKoCX4COuHxpIeDtfhLxOeUIYTSEME76Acw7CBMjsyeal9_y_pBsEISvsQ0OsjWJy_9sMqiu67_epLnKy6DKet0P0NOtDoRLRdJKAKZSwG-754Aw=s204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285" y="2285897"/>
            <a:ext cx="4844127" cy="2626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3.googleusercontent.com/ZQ7VdyWpCTRJGQ2YHJZnSf8pdAFUcsSXabK6O_oeD3VSGLn4WX7dWviyvrJ6_dHeCNvPQjjnkdN1CgagwLFDbnclYyC9HGz4CJqHEhB7RqHof-QTJmgMkVzJHodyB5oZv1N25WD9unQer2U4pY9nFg=s204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961" y="2285897"/>
            <a:ext cx="436245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27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671" y="2513404"/>
            <a:ext cx="4846740" cy="2627604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3" y="2513404"/>
            <a:ext cx="4359018" cy="2627604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413" y="2513404"/>
            <a:ext cx="4365114" cy="2627604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8606" y="2510048"/>
            <a:ext cx="4852836" cy="2630959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2510" y="2510049"/>
            <a:ext cx="4852836" cy="263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445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Hogyan zajlik le egy foglalás?</a:t>
            </a:r>
            <a:endParaRPr lang="hu-HU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725" y="2097087"/>
            <a:ext cx="6175434" cy="3348000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5996" y="2590146"/>
            <a:ext cx="5116830" cy="1971024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6725" y="2097087"/>
            <a:ext cx="6175443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034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Foglalás után mi történik az alkalmazásban?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3476" y="2097088"/>
            <a:ext cx="5561872" cy="33480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3476" y="2097088"/>
            <a:ext cx="5519351" cy="33480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3476" y="2097088"/>
            <a:ext cx="5531473" cy="3348000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1678" y="2097088"/>
            <a:ext cx="5507210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851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Hogyan adhatunk hozzá gépjárművet?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3476" y="2097088"/>
            <a:ext cx="5561872" cy="33480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3476" y="2097088"/>
            <a:ext cx="5543614" cy="33480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3476" y="2097088"/>
            <a:ext cx="5495088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423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267</TotalTime>
  <Words>1016</Words>
  <Application>Microsoft Office PowerPoint</Application>
  <PresentationFormat>Szélesvásznú</PresentationFormat>
  <Paragraphs>176</Paragraphs>
  <Slides>14</Slides>
  <Notes>13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20" baseType="lpstr">
      <vt:lpstr>Arial</vt:lpstr>
      <vt:lpstr>Calibri</vt:lpstr>
      <vt:lpstr>Times New Roman</vt:lpstr>
      <vt:lpstr>Trebuchet MS</vt:lpstr>
      <vt:lpstr>Tw Cen MT</vt:lpstr>
      <vt:lpstr>Áramkör</vt:lpstr>
      <vt:lpstr>Gépjárműkölcsönzés</vt:lpstr>
      <vt:lpstr>mi a szoftver célja?</vt:lpstr>
      <vt:lpstr>Miket használtunk a program elkészítéséhez?</vt:lpstr>
      <vt:lpstr>adatbázis</vt:lpstr>
      <vt:lpstr>Általános információk</vt:lpstr>
      <vt:lpstr>PowerPoint-bemutató</vt:lpstr>
      <vt:lpstr>Hogyan zajlik le egy foglalás?</vt:lpstr>
      <vt:lpstr>Foglalás után mi történik az alkalmazásban?</vt:lpstr>
      <vt:lpstr>Hogyan adhatunk hozzá gépjárművet?</vt:lpstr>
      <vt:lpstr>Weboldal Profil kezelése</vt:lpstr>
      <vt:lpstr>Üzenet küldés az adminnak</vt:lpstr>
      <vt:lpstr>alkalmazás profil kezelése</vt:lpstr>
      <vt:lpstr>Admin oldal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Gépjárműkölcsönzés</dc:title>
  <dc:creator>Tarnóczi Levente</dc:creator>
  <cp:lastModifiedBy>Tarnóczi Levente Tibor</cp:lastModifiedBy>
  <cp:revision>29</cp:revision>
  <dcterms:created xsi:type="dcterms:W3CDTF">2023-02-15T11:56:33Z</dcterms:created>
  <dcterms:modified xsi:type="dcterms:W3CDTF">2023-02-23T11:13:33Z</dcterms:modified>
</cp:coreProperties>
</file>

<file path=docProps/thumbnail.jpeg>
</file>